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71" r:id="rId3"/>
    <p:sldId id="256" r:id="rId4"/>
    <p:sldId id="257" r:id="rId5"/>
    <p:sldId id="258" r:id="rId6"/>
    <p:sldId id="259" r:id="rId7"/>
    <p:sldId id="260" r:id="rId8"/>
    <p:sldId id="263" r:id="rId9"/>
    <p:sldId id="270" r:id="rId10"/>
    <p:sldId id="264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6AC17-0814-4B01-9290-5854292EED0F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DA2A032-AD70-4F2A-A3C1-CD33BF745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6AC17-0814-4B01-9290-5854292EED0F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2A032-AD70-4F2A-A3C1-CD33BF745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6AC17-0814-4B01-9290-5854292EED0F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2A032-AD70-4F2A-A3C1-CD33BF745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6AC17-0814-4B01-9290-5854292EED0F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DA2A032-AD70-4F2A-A3C1-CD33BF745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6AC17-0814-4B01-9290-5854292EED0F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2A032-AD70-4F2A-A3C1-CD33BF7458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6AC17-0814-4B01-9290-5854292EED0F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2A032-AD70-4F2A-A3C1-CD33BF745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6AC17-0814-4B01-9290-5854292EED0F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DA2A032-AD70-4F2A-A3C1-CD33BF7458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6AC17-0814-4B01-9290-5854292EED0F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2A032-AD70-4F2A-A3C1-CD33BF745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6AC17-0814-4B01-9290-5854292EED0F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2A032-AD70-4F2A-A3C1-CD33BF745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6AC17-0814-4B01-9290-5854292EED0F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2A032-AD70-4F2A-A3C1-CD33BF7458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6AC17-0814-4B01-9290-5854292EED0F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2A032-AD70-4F2A-A3C1-CD33BF7458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116AC17-0814-4B01-9290-5854292EED0F}" type="datetimeFigureOut">
              <a:rPr lang="ru-RU" smtClean="0"/>
              <a:pPr/>
              <a:t>08.12.2017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DA2A032-AD70-4F2A-A3C1-CD33BF7458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Videos\&#1047;&#1072;&#1081;&#1082;&#1072;.mp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4546" y="2000240"/>
            <a:ext cx="590956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11430"/>
                <a:solidFill>
                  <a:schemeClr val="tx2"/>
                </a:solidFill>
              </a:rPr>
              <a:t>«</a:t>
            </a:r>
            <a:r>
              <a:rPr lang="ru-RU" sz="6600" b="1" dirty="0" smtClean="0">
                <a:ln w="11430"/>
                <a:solidFill>
                  <a:schemeClr val="tx2"/>
                </a:solidFill>
              </a:rPr>
              <a:t>Н</a:t>
            </a:r>
            <a:r>
              <a:rPr lang="tt-RU" sz="6600" b="1" dirty="0" smtClean="0">
                <a:ln w="11430"/>
                <a:solidFill>
                  <a:schemeClr val="tx2"/>
                </a:solidFill>
              </a:rPr>
              <a:t>әрсә артык?</a:t>
            </a:r>
            <a:r>
              <a:rPr lang="ru-RU" sz="6600" b="1" cap="none" spc="0" dirty="0" smtClean="0">
                <a:ln w="11430"/>
                <a:solidFill>
                  <a:schemeClr val="tx2"/>
                </a:solidFill>
              </a:rPr>
              <a:t>»</a:t>
            </a:r>
            <a:endParaRPr lang="ru-RU" sz="6600" b="1" cap="none" spc="0" dirty="0">
              <a:ln w="11430"/>
              <a:solidFill>
                <a:schemeClr val="tx2"/>
              </a:solidFill>
            </a:endParaRPr>
          </a:p>
        </p:txBody>
      </p:sp>
      <p:pic>
        <p:nvPicPr>
          <p:cNvPr id="5" name="Рисунок 4" descr="1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500042"/>
            <a:ext cx="2071702" cy="2019121"/>
          </a:xfrm>
          <a:prstGeom prst="rect">
            <a:avLst/>
          </a:prstGeom>
        </p:spPr>
      </p:pic>
      <p:pic>
        <p:nvPicPr>
          <p:cNvPr id="6" name="Рисунок 5" descr="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28596" y="500042"/>
            <a:ext cx="1643074" cy="1520964"/>
          </a:xfrm>
          <a:prstGeom prst="rect">
            <a:avLst/>
          </a:prstGeom>
        </p:spPr>
      </p:pic>
      <p:pic>
        <p:nvPicPr>
          <p:cNvPr id="7" name="Рисунок 6" descr="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2893" y="3886368"/>
            <a:ext cx="3249041" cy="2971631"/>
          </a:xfrm>
          <a:prstGeom prst="rect">
            <a:avLst/>
          </a:prstGeom>
        </p:spPr>
      </p:pic>
      <p:pic>
        <p:nvPicPr>
          <p:cNvPr id="8" name="Рисунок 7" descr="пчела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72198" y="3786998"/>
            <a:ext cx="2568512" cy="25709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27784" y="1142984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Дидактик </a:t>
            </a:r>
            <a:r>
              <a:rPr lang="ru-RU" sz="4000" b="1" dirty="0" err="1" smtClean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уен</a:t>
            </a:r>
            <a:endParaRPr lang="ru-RU" sz="4000" b="1" dirty="0">
              <a:ln w="1905"/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3259110_kxSzY_E5dqk.jpg"/>
          <p:cNvPicPr>
            <a:picLocks noChangeAspect="1"/>
          </p:cNvPicPr>
          <p:nvPr/>
        </p:nvPicPr>
        <p:blipFill>
          <a:blip r:embed="rId2"/>
          <a:srcRect l="9023" t="50000" r="2814" b="5581"/>
          <a:stretch>
            <a:fillRect/>
          </a:stretch>
        </p:blipFill>
        <p:spPr>
          <a:xfrm>
            <a:off x="714348" y="3933056"/>
            <a:ext cx="7715304" cy="259228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113259110_kxSzY_E5dqk.jpg"/>
          <p:cNvPicPr>
            <a:picLocks noChangeAspect="1"/>
          </p:cNvPicPr>
          <p:nvPr/>
        </p:nvPicPr>
        <p:blipFill>
          <a:blip r:embed="rId2"/>
          <a:srcRect l="9023" t="3872" r="2814" b="50228"/>
          <a:stretch>
            <a:fillRect/>
          </a:stretch>
        </p:blipFill>
        <p:spPr>
          <a:xfrm>
            <a:off x="714348" y="692694"/>
            <a:ext cx="7715304" cy="2726847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60648"/>
            <a:ext cx="7715304" cy="432047"/>
          </a:xfrm>
        </p:spPr>
        <p:txBody>
          <a:bodyPr>
            <a:noAutofit/>
          </a:bodyPr>
          <a:lstStyle/>
          <a:p>
            <a:pPr algn="ctr"/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КАЙЧы, ПИРАМИДА, БӨТЕРЧЕК, ШАКМАК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14348" y="3419542"/>
            <a:ext cx="7715304" cy="5135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ЧЫНАЯК, ЧӘЧӘК САВЫТЫ, СТАКАН, БОКАЛ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3259111_T_yjY_MqFYU.jpg"/>
          <p:cNvPicPr>
            <a:picLocks noChangeAspect="1"/>
          </p:cNvPicPr>
          <p:nvPr/>
        </p:nvPicPr>
        <p:blipFill>
          <a:blip r:embed="rId2">
            <a:lum contrast="10000"/>
          </a:blip>
          <a:srcRect l="9023" t="48292" r="2814" b="7289"/>
          <a:stretch>
            <a:fillRect/>
          </a:stretch>
        </p:blipFill>
        <p:spPr>
          <a:xfrm>
            <a:off x="785786" y="3714752"/>
            <a:ext cx="7500990" cy="274684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113259111_T_yjY_MqFYU.jpg"/>
          <p:cNvPicPr>
            <a:picLocks noChangeAspect="1"/>
          </p:cNvPicPr>
          <p:nvPr/>
        </p:nvPicPr>
        <p:blipFill>
          <a:blip r:embed="rId2">
            <a:lum contrast="10000"/>
          </a:blip>
          <a:srcRect l="9023" t="3872" r="2814" b="53645"/>
          <a:stretch>
            <a:fillRect/>
          </a:stretch>
        </p:blipFill>
        <p:spPr>
          <a:xfrm>
            <a:off x="785786" y="571479"/>
            <a:ext cx="7500990" cy="262710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5786" y="116632"/>
            <a:ext cx="7500990" cy="454847"/>
          </a:xfrm>
        </p:spPr>
        <p:txBody>
          <a:bodyPr>
            <a:noAutofit/>
          </a:bodyPr>
          <a:lstStyle/>
          <a:p>
            <a:pPr algn="ctr"/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ШКАФ, ӨСТӘЛ, ВЕЛОСИПЕД, УРЫНДЫК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85786" y="3198589"/>
            <a:ext cx="7500990" cy="5161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КҮЗЛЕК, СӘГАТ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, КУЛ СӘГАТЕ, СТЕНА СӘГАТЕ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3259112_vfyjbHTaH9Q.jpg"/>
          <p:cNvPicPr>
            <a:picLocks noChangeAspect="1"/>
          </p:cNvPicPr>
          <p:nvPr/>
        </p:nvPicPr>
        <p:blipFill>
          <a:blip r:embed="rId2"/>
          <a:srcRect l="6539" t="5581" r="2814" b="51660"/>
          <a:stretch>
            <a:fillRect/>
          </a:stretch>
        </p:blipFill>
        <p:spPr>
          <a:xfrm>
            <a:off x="857224" y="571479"/>
            <a:ext cx="7500990" cy="257176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113259112_vfyjbHTaH9Q.jpg"/>
          <p:cNvPicPr>
            <a:picLocks noChangeAspect="1"/>
          </p:cNvPicPr>
          <p:nvPr/>
        </p:nvPicPr>
        <p:blipFill>
          <a:blip r:embed="rId2"/>
          <a:srcRect l="6539" t="51481" r="2814" b="10706"/>
          <a:stretch>
            <a:fillRect/>
          </a:stretch>
        </p:blipFill>
        <p:spPr>
          <a:xfrm>
            <a:off x="857224" y="3714752"/>
            <a:ext cx="7500990" cy="2428892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1653" y="116632"/>
            <a:ext cx="7526561" cy="454847"/>
          </a:xfrm>
        </p:spPr>
        <p:txBody>
          <a:bodyPr>
            <a:noAutofit/>
          </a:bodyPr>
          <a:lstStyle/>
          <a:p>
            <a:pPr algn="ctr"/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КОРАБ, КӨЙМӘ, ПАРОХОД, ПОЕЗД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57224" y="3143249"/>
            <a:ext cx="7500990" cy="57150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АВТОБУС, КЕЧКЕНӘ АВТОБУС, ҖИҢЕЛ МАШИНА, ОЧКЫЧ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3259113_VIN1SNPy46Q.jpg"/>
          <p:cNvPicPr>
            <a:picLocks noChangeAspect="1"/>
          </p:cNvPicPr>
          <p:nvPr/>
        </p:nvPicPr>
        <p:blipFill>
          <a:blip r:embed="rId2"/>
          <a:srcRect l="10265" t="48296" b="10795"/>
          <a:stretch>
            <a:fillRect/>
          </a:stretch>
        </p:blipFill>
        <p:spPr>
          <a:xfrm>
            <a:off x="928662" y="3676255"/>
            <a:ext cx="7429552" cy="246738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113259113_VIN1SNPy46Q.jpg"/>
          <p:cNvPicPr>
            <a:picLocks noChangeAspect="1"/>
          </p:cNvPicPr>
          <p:nvPr/>
        </p:nvPicPr>
        <p:blipFill>
          <a:blip r:embed="rId2"/>
          <a:srcRect l="10265" t="3977" b="55341"/>
          <a:stretch>
            <a:fillRect/>
          </a:stretch>
        </p:blipFill>
        <p:spPr>
          <a:xfrm>
            <a:off x="928662" y="714355"/>
            <a:ext cx="7429552" cy="243008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8662" y="188640"/>
            <a:ext cx="7429552" cy="525715"/>
          </a:xfrm>
        </p:spPr>
        <p:txBody>
          <a:bodyPr>
            <a:normAutofit fontScale="90000"/>
          </a:bodyPr>
          <a:lstStyle/>
          <a:p>
            <a:pPr algn="ctr"/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АЛСУ ЧӘЧӘК, КҮКЧӘЧӘК, (КҮКБАШ), ЯФРАК, </a:t>
            </a:r>
            <a:br>
              <a:rPr lang="tt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АКЧӘЧӘК (АКБАШ)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28662" y="3144444"/>
            <a:ext cx="7429552" cy="53181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АК ГӨМБӘ (БЕЛЫЙ ГРИБ), ҖИЛӘК, ӘТӘЧ ГӨМБӘСЕ (ЛИСИЧКА), </a:t>
            </a:r>
            <a:r>
              <a:rPr lang="tt-RU" sz="2400" b="1" smtClean="0">
                <a:latin typeface="Times New Roman" pitchFamily="18" charset="0"/>
                <a:cs typeface="Times New Roman" pitchFamily="18" charset="0"/>
              </a:rPr>
              <a:t>МАЙЛЫ </a:t>
            </a:r>
            <a:r>
              <a:rPr lang="tt-RU" sz="2400" b="1" smtClean="0">
                <a:latin typeface="Times New Roman" pitchFamily="18" charset="0"/>
                <a:cs typeface="Times New Roman" pitchFamily="18" charset="0"/>
              </a:rPr>
              <a:t>ГӨМБӘ (</a:t>
            </a:r>
            <a:r>
              <a:rPr lang="tt-RU" sz="2400" b="1">
                <a:latin typeface="Times New Roman" pitchFamily="18" charset="0"/>
                <a:cs typeface="Times New Roman" pitchFamily="18" charset="0"/>
              </a:rPr>
              <a:t>МАСЛЯТА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33853" y="357166"/>
            <a:ext cx="35657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Афәрин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!!!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Зайк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71670" y="1428736"/>
            <a:ext cx="5652000" cy="46243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50112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Дидактик  </a:t>
            </a:r>
            <a:r>
              <a:rPr lang="ru-RU" sz="20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«Н</a:t>
            </a:r>
            <a:r>
              <a:rPr lang="tt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әрсә артык?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для детей имеет развивающее значение. Она способствует развитию познавательных процессов. Доступна для использования игры в семейном воспитании.. Тренирует наглядно-образное мышление, словесно-логическое мышление, активный словарь. Дети закрепляют умение группировать и классифицировать предметы используя игровые упражнения.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Данное пособие состоит из 14 слайдов.</a:t>
            </a:r>
          </a:p>
          <a:p>
            <a:pPr algn="just"/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игры.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Закрепить умение находить четвертый лишний предмет и объяснять, почему он лишний.</a:t>
            </a:r>
          </a:p>
          <a:p>
            <a:pPr algn="just"/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Задачи.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Развивать словесно-логическое мышление, умение классифицировать, сравнивать, обобщать, устанавливать причинно-следственные, пространственно-временные, логические связи.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Развивать зрительное восприятие.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Развивать монологическую и диалогическую речь.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Воспитывать внимательность, умение точно следовать инструкции, целеустремлённость.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3259104__cH7rJgOFQ.jpg"/>
          <p:cNvPicPr>
            <a:picLocks noChangeAspect="1"/>
          </p:cNvPicPr>
          <p:nvPr/>
        </p:nvPicPr>
        <p:blipFill>
          <a:blip r:embed="rId2"/>
          <a:srcRect l="10265" t="48291" b="7289"/>
          <a:stretch>
            <a:fillRect/>
          </a:stretch>
        </p:blipFill>
        <p:spPr>
          <a:xfrm>
            <a:off x="824624" y="3500437"/>
            <a:ext cx="7533590" cy="2710435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113259104__cH7rJgOFQ.jpg"/>
          <p:cNvPicPr>
            <a:picLocks noChangeAspect="1"/>
          </p:cNvPicPr>
          <p:nvPr/>
        </p:nvPicPr>
        <p:blipFill>
          <a:blip r:embed="rId2"/>
          <a:srcRect l="10265" t="3872" b="53645"/>
          <a:stretch>
            <a:fillRect/>
          </a:stretch>
        </p:blipFill>
        <p:spPr>
          <a:xfrm>
            <a:off x="857224" y="500042"/>
            <a:ext cx="7473952" cy="257176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24624" y="116632"/>
            <a:ext cx="7506552" cy="38341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Алма, груша,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кыяр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лимон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857224" y="3071810"/>
            <a:ext cx="7473952" cy="42862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ТУП, КИШЕР, КӘБЕСТӘ, ЧӨГЕНДЕР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3259105__i04If4zw_Q.jpg"/>
          <p:cNvPicPr>
            <a:picLocks noChangeAspect="1"/>
          </p:cNvPicPr>
          <p:nvPr/>
        </p:nvPicPr>
        <p:blipFill>
          <a:blip r:embed="rId2"/>
          <a:srcRect l="6539" t="7289" r="2814" b="53417"/>
          <a:stretch>
            <a:fillRect/>
          </a:stretch>
        </p:blipFill>
        <p:spPr>
          <a:xfrm>
            <a:off x="857224" y="571480"/>
            <a:ext cx="7482354" cy="2357454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113259105__i04If4zw_Q.jpg"/>
          <p:cNvPicPr>
            <a:picLocks noChangeAspect="1"/>
          </p:cNvPicPr>
          <p:nvPr/>
        </p:nvPicPr>
        <p:blipFill>
          <a:blip r:embed="rId2"/>
          <a:srcRect l="6539" t="49772" r="2814" b="7289"/>
          <a:stretch>
            <a:fillRect/>
          </a:stretch>
        </p:blipFill>
        <p:spPr>
          <a:xfrm>
            <a:off x="857224" y="3429000"/>
            <a:ext cx="7469728" cy="257176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24" y="116632"/>
            <a:ext cx="7482354" cy="4548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ЭШЛӘПӘ, БЕЙСБОЛ. БАШЛЫК, ЧАЛБАР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57224" y="2928935"/>
            <a:ext cx="7482354" cy="5000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ИТЕК, КҮЛМӘК, ИТӘК, КОФТА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3259106_2B12C4bm5zk.jpg"/>
          <p:cNvPicPr>
            <a:picLocks noChangeAspect="1"/>
          </p:cNvPicPr>
          <p:nvPr/>
        </p:nvPicPr>
        <p:blipFill>
          <a:blip r:embed="rId2">
            <a:lum contrast="10000"/>
          </a:blip>
          <a:srcRect l="7781" t="49460" r="4056" b="9903"/>
          <a:stretch>
            <a:fillRect/>
          </a:stretch>
        </p:blipFill>
        <p:spPr>
          <a:xfrm>
            <a:off x="857224" y="642918"/>
            <a:ext cx="7429552" cy="250033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113259106_2B12C4bm5zk.jpg"/>
          <p:cNvPicPr>
            <a:picLocks noChangeAspect="1"/>
          </p:cNvPicPr>
          <p:nvPr/>
        </p:nvPicPr>
        <p:blipFill>
          <a:blip r:embed="rId2">
            <a:lum contrast="10000"/>
          </a:blip>
          <a:srcRect l="7781" t="2381" r="4056" b="51927"/>
          <a:stretch>
            <a:fillRect/>
          </a:stretch>
        </p:blipFill>
        <p:spPr>
          <a:xfrm>
            <a:off x="857224" y="3857628"/>
            <a:ext cx="7429552" cy="2428892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116632"/>
            <a:ext cx="7920880" cy="5262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Бал корты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умарта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), ЭНӘ КАРАГЫ,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күбәләк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кош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57224" y="3356992"/>
            <a:ext cx="7429552" cy="36004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КУЯН, БОЛАН, ҖӘЕН БАЛЫГЫ, ТИЕН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3259107_7wH32h8YsKw.jpg"/>
          <p:cNvPicPr>
            <a:picLocks noChangeAspect="1"/>
          </p:cNvPicPr>
          <p:nvPr/>
        </p:nvPicPr>
        <p:blipFill>
          <a:blip r:embed="rId2">
            <a:lum contrast="10000"/>
          </a:blip>
          <a:srcRect l="7450" t="5125" r="3145" b="52164"/>
          <a:stretch>
            <a:fillRect/>
          </a:stretch>
        </p:blipFill>
        <p:spPr>
          <a:xfrm>
            <a:off x="928662" y="571480"/>
            <a:ext cx="7358114" cy="257176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113259107_7wH32h8YsKw.jpg"/>
          <p:cNvPicPr>
            <a:picLocks noChangeAspect="1"/>
          </p:cNvPicPr>
          <p:nvPr/>
        </p:nvPicPr>
        <p:blipFill>
          <a:blip r:embed="rId2">
            <a:lum contrast="10000"/>
          </a:blip>
          <a:srcRect l="7450" t="52962" r="3145" b="7744"/>
          <a:stretch>
            <a:fillRect/>
          </a:stretch>
        </p:blipFill>
        <p:spPr>
          <a:xfrm>
            <a:off x="928662" y="3721697"/>
            <a:ext cx="7358114" cy="235050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8663" y="116632"/>
            <a:ext cx="7358114" cy="454848"/>
          </a:xfrm>
        </p:spPr>
        <p:txBody>
          <a:bodyPr>
            <a:noAutofit/>
          </a:bodyPr>
          <a:lstStyle/>
          <a:p>
            <a:pPr algn="ctr"/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Сок, ТӨСЛЕ, </a:t>
            </a:r>
            <a:r>
              <a:rPr lang="tt-RU" sz="2000" b="1" dirty="0">
                <a:latin typeface="Times New Roman" pitchFamily="18" charset="0"/>
                <a:cs typeface="Times New Roman" pitchFamily="18" charset="0"/>
              </a:rPr>
              <a:t>ШОКОЛАД, 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ВАФЛЯЛЫ туҢдырма</a:t>
            </a:r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28662" y="3143248"/>
            <a:ext cx="7358114" cy="578449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БӨККӘН, КРЕНДЕЛЬ, СУШКА (БАРАНКА), КОНФЕТА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3259108_Ac628E8RAwM.jpg"/>
          <p:cNvPicPr>
            <a:picLocks noChangeAspect="1"/>
          </p:cNvPicPr>
          <p:nvPr/>
        </p:nvPicPr>
        <p:blipFill>
          <a:blip r:embed="rId2"/>
          <a:srcRect l="9934" t="46023" b="9658"/>
          <a:stretch>
            <a:fillRect/>
          </a:stretch>
        </p:blipFill>
        <p:spPr>
          <a:xfrm>
            <a:off x="928662" y="500041"/>
            <a:ext cx="7500990" cy="2663187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113259108_Ac628E8RAwM.jpg"/>
          <p:cNvPicPr>
            <a:picLocks noChangeAspect="1"/>
          </p:cNvPicPr>
          <p:nvPr/>
        </p:nvPicPr>
        <p:blipFill>
          <a:blip r:embed="rId2"/>
          <a:srcRect l="9934" t="1705" b="54204"/>
          <a:stretch>
            <a:fillRect/>
          </a:stretch>
        </p:blipFill>
        <p:spPr>
          <a:xfrm>
            <a:off x="857224" y="3703893"/>
            <a:ext cx="7572428" cy="2573103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8662" y="0"/>
            <a:ext cx="7500990" cy="500041"/>
          </a:xfrm>
        </p:spPr>
        <p:txBody>
          <a:bodyPr>
            <a:normAutofit/>
          </a:bodyPr>
          <a:lstStyle/>
          <a:p>
            <a:pPr algn="ctr"/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АРЫСЛАН, КАКТУС, ЮЛБАРЫС, БАРС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0112" y="3163229"/>
            <a:ext cx="7599540" cy="5406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САРЫК, КЕРПЕ, ДУҢГЫЗ, КӘҖӘ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3259109_cXvVodn1Ll8.jpg"/>
          <p:cNvPicPr>
            <a:picLocks noChangeAspect="1"/>
          </p:cNvPicPr>
          <p:nvPr/>
        </p:nvPicPr>
        <p:blipFill>
          <a:blip r:embed="rId2"/>
          <a:srcRect l="6539" t="50000" r="2814" b="5581"/>
          <a:stretch>
            <a:fillRect/>
          </a:stretch>
        </p:blipFill>
        <p:spPr>
          <a:xfrm>
            <a:off x="251520" y="3786190"/>
            <a:ext cx="8568952" cy="256981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113259109_cXvVodn1Ll8.jpg"/>
          <p:cNvPicPr>
            <a:picLocks noChangeAspect="1"/>
          </p:cNvPicPr>
          <p:nvPr/>
        </p:nvPicPr>
        <p:blipFill>
          <a:blip r:embed="rId2"/>
          <a:srcRect l="6539" t="3872" r="2814" b="51936"/>
          <a:stretch>
            <a:fillRect/>
          </a:stretch>
        </p:blipFill>
        <p:spPr>
          <a:xfrm>
            <a:off x="251520" y="571480"/>
            <a:ext cx="8640960" cy="260726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454848"/>
          </a:xfrm>
        </p:spPr>
        <p:txBody>
          <a:bodyPr>
            <a:noAutofit/>
          </a:bodyPr>
          <a:lstStyle/>
          <a:p>
            <a:pPr algn="ctr"/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АЛЬБОМ, КИТАП, ДӘФТӘР, КАРАНДАШ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3284983"/>
            <a:ext cx="8568951" cy="36004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КАРАНДАШ, ПУМАЛА, РУЧКА (КАРАНДАШ, КАЛӘМ), ЧӘНЕЧКЕ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.jpg"/>
          <p:cNvPicPr>
            <a:picLocks noChangeAspect="1"/>
          </p:cNvPicPr>
          <p:nvPr/>
        </p:nvPicPr>
        <p:blipFill>
          <a:blip r:embed="rId2">
            <a:lum contrast="20000"/>
          </a:blip>
          <a:srcRect l="9375" t="48925" r="2343" b="8079"/>
          <a:stretch>
            <a:fillRect/>
          </a:stretch>
        </p:blipFill>
        <p:spPr>
          <a:xfrm>
            <a:off x="571471" y="3608143"/>
            <a:ext cx="8143932" cy="285752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 descr="getImage.jpg"/>
          <p:cNvPicPr>
            <a:picLocks noChangeAspect="1"/>
          </p:cNvPicPr>
          <p:nvPr/>
        </p:nvPicPr>
        <p:blipFill>
          <a:blip r:embed="rId2">
            <a:lum contrast="20000"/>
          </a:blip>
          <a:srcRect l="9271" t="3636" r="1667" b="55518"/>
          <a:stretch>
            <a:fillRect/>
          </a:stretch>
        </p:blipFill>
        <p:spPr>
          <a:xfrm>
            <a:off x="571471" y="548679"/>
            <a:ext cx="8078025" cy="2557165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9756" y="116631"/>
            <a:ext cx="8089740" cy="432047"/>
          </a:xfrm>
        </p:spPr>
        <p:txBody>
          <a:bodyPr>
            <a:noAutofit/>
          </a:bodyPr>
          <a:lstStyle/>
          <a:p>
            <a:pPr algn="ctr"/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АГАЧ, имән, ак каен, эскәмия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71472" y="3131741"/>
            <a:ext cx="8039972" cy="4764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ЕЛМАЯ, КӨЛӘ, КҮҢЕЛЛЕ, КҮҢЕЛСЕЗ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205</TotalTime>
  <Words>314</Words>
  <Application>Microsoft Office PowerPoint</Application>
  <PresentationFormat>Экран (4:3)</PresentationFormat>
  <Paragraphs>36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Презентация PowerPoint</vt:lpstr>
      <vt:lpstr>Презентация PowerPoint</vt:lpstr>
      <vt:lpstr>Алма, груша, кыяр, лимон</vt:lpstr>
      <vt:lpstr>ЭШЛӘПӘ, БЕЙСБОЛ. БАШЛЫК, ЧАЛБАР</vt:lpstr>
      <vt:lpstr>Бал корты (умарта), ЭНӘ КАРАГЫ, күбәләк, кош</vt:lpstr>
      <vt:lpstr>Сок, ТӨСЛЕ, ШОКОЛАД, ВАФЛЯЛЫ туҢдырма</vt:lpstr>
      <vt:lpstr>АРЫСЛАН, КАКТУС, ЮЛБАРЫС, БАРС</vt:lpstr>
      <vt:lpstr>АЛЬБОМ, КИТАП, ДӘФТӘР, КАРАНДАШ</vt:lpstr>
      <vt:lpstr>АГАЧ, имән, ак каен, эскәмия</vt:lpstr>
      <vt:lpstr>КАЙЧы, ПИРАМИДА, БӨТЕРЧЕК, ШАКМАК</vt:lpstr>
      <vt:lpstr>ШКАФ, ӨСТӘЛ, ВЕЛОСИПЕД, УРЫНДЫК</vt:lpstr>
      <vt:lpstr>КОРАБ, КӨЙМӘ, ПАРОХОД, ПОЕЗД</vt:lpstr>
      <vt:lpstr>АЛСУ ЧӘЧӘК, КҮКЧӘЧӘК, (КҮКБАШ), ЯФРАК,  АКЧӘЧӘК (АКБАШ)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Сад-83</cp:lastModifiedBy>
  <cp:revision>25</cp:revision>
  <dcterms:created xsi:type="dcterms:W3CDTF">2014-10-26T19:38:54Z</dcterms:created>
  <dcterms:modified xsi:type="dcterms:W3CDTF">2017-12-08T06:59:52Z</dcterms:modified>
</cp:coreProperties>
</file>